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483</TotalTime>
  <Words>2233</Words>
  <Application>Microsoft Office PowerPoint</Application>
  <PresentationFormat>On-screen Show (4:3)</PresentationFormat>
  <Paragraphs>252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Solstice</vt:lpstr>
      <vt:lpstr>AKUNTANSI PAJAK ATAS ASET TETAP</vt:lpstr>
      <vt:lpstr>Pengakuan Aset Tetap</vt:lpstr>
      <vt:lpstr>PowerPoint Presentation</vt:lpstr>
      <vt:lpstr>PowerPoint Presentation</vt:lpstr>
      <vt:lpstr>Perolehan Aset Tetap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Penyusutan Aset Tetap</vt:lpstr>
      <vt:lpstr>PowerPoint Presentation</vt:lpstr>
      <vt:lpstr>PowerPoint Presentation</vt:lpstr>
      <vt:lpstr>Metode Penyusutan Sesuai Ketentuan Komersial</vt:lpstr>
      <vt:lpstr>PowerPoint Presentation</vt:lpstr>
      <vt:lpstr>PowerPoint Presentation</vt:lpstr>
      <vt:lpstr>Saat Penyusutan Aset Tetap Sesuai Ketentuan Komersial</vt:lpstr>
      <vt:lpstr>Harga Perolehan atau Harga Penjualan dalam hal terjadi Jual Beli Harta</vt:lpstr>
      <vt:lpstr>Harga Perolehan atau Harga Penjualan dalam hal terjadi Tukar-Menukar Harta</vt:lpstr>
      <vt:lpstr>Harga Perolehan atau Harga Penjualan dalam hal terjadi pengalihan Harta karena Hibah, Bantuan atau Sumbangan, dan Warisan</vt:lpstr>
      <vt:lpstr>Metode Penyusutan sesuai Ketentuan Perpajakan</vt:lpstr>
      <vt:lpstr>PowerPoint Presentation</vt:lpstr>
      <vt:lpstr>PowerPoint Presentation</vt:lpstr>
      <vt:lpstr>Penarikan Harta Bukan Bangunan</vt:lpstr>
      <vt:lpstr>PowerPoint Presentation</vt:lpstr>
      <vt:lpstr>Pengelompokan Aset Tetap untuk Keperluan Penyusutan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Revaluasi Aktiva Tetap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PAJAK ATAS ASET TETAP</dc:title>
  <dc:creator>asus</dc:creator>
  <cp:lastModifiedBy>ASUS</cp:lastModifiedBy>
  <cp:revision>70</cp:revision>
  <dcterms:created xsi:type="dcterms:W3CDTF">2016-03-17T07:35:14Z</dcterms:created>
  <dcterms:modified xsi:type="dcterms:W3CDTF">2016-03-21T06:49:40Z</dcterms:modified>
</cp:coreProperties>
</file>